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18057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769864"/>
            <a:ext cx="6345936" cy="247802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5769864"/>
            <a:ext cx="634593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5907024"/>
            <a:ext cx="5843016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PRESENTED BY:</a:t>
            </a:r>
            <a:pPr algn="ctr" indent="0" marL="0">
              <a:lnSpc>
                <a:spcPts val="2900"/>
              </a:lnSpc>
              <a:buNone/>
            </a:pP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VISHAL.V, </a:t>
            </a:r>
            <a:pPr algn="ctr" indent="0" marL="0">
              <a:lnSpc>
                <a:spcPts val="2900"/>
              </a:lnSpc>
              <a:buNone/>
            </a:pP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THEENATHAYALAN.R, </a:t>
            </a:r>
            <a:pPr algn="ctr" indent="0" marL="0">
              <a:lnSpc>
                <a:spcPts val="2900"/>
              </a:lnSpc>
              <a:buNone/>
            </a:pP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TAMIL AMUDHAN.S.T, </a:t>
            </a:r>
            <a:pPr algn="ctr" indent="0" marL="0">
              <a:lnSpc>
                <a:spcPts val="2900"/>
              </a:lnSpc>
              <a:buNone/>
            </a:pP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BASAVARAJ.T, </a:t>
            </a:r>
            <a:pPr algn="ctr" indent="0" marL="0">
              <a:lnSpc>
                <a:spcPts val="2900"/>
              </a:lnSpc>
              <a:buNone/>
            </a:pPr>
            <a:endParaRPr lang="en-US" sz="232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SASIKUMAR.S, NAVEEN.K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699248" y="5907024"/>
            <a:ext cx="5843016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Date: 2025.05.10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QR CODE GENERATOR WEB APPLICATION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2" y="3273552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560" y="3273552"/>
            <a:ext cx="914400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4718304"/>
            <a:ext cx="605332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Mixed media: Incorporate screenshots with annotations for clarity.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1396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UI &amp; UX Highlights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7626096" y="4718304"/>
            <a:ext cx="605332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Mobile-first design: Responsive layouts ensuring optimal user experience on all devices.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779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Mode &amp; Device Detection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526280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Adaptation Features: Automatically switch between light and dark mode based on the user's preference or system settings.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65176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Mode &amp; Device Detection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Customization Options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2186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69087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95935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71032" y="33101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71032" y="478231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71032" y="4041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324612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Colors: Users can choose from a variety of color schemes.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806440" y="19659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Customization Options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6583680" y="5193792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•vCard  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583680" y="471830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Type Formats Supported:  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6583680" y="566928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•Email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583680" y="398678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Size: Option to adjust the size of QR codes.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Timestamp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78561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73659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71032" y="386791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48280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806440" y="25328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Timestamp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6583680" y="381304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Timestamp Display: Shows the date and time when the QR code was generated.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583680" y="477316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Download QR with TimeStamp: Downloads QR Image with Time &amp; Date as File name for Easy Access.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Live Demo Workflow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4919472"/>
            <a:ext cx="80101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858768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Flowchart illustrating the steps from text input to QR code generation.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72491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Live Demo Workflow</a:t>
            </a:r>
            <a:endParaRPr lang="en-US" sz="46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&amp; Solutions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44475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Challenges &amp; Solutions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Customization Options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Timestamp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UI &amp; UX Highlights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Conclusion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Project Features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6035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 Thank You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Dark Mode &amp; Device Detection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Live Demo Workflow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Tech Stack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78561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48280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96696" y="386791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25328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&amp; Solutions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609344" y="477316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Solutions implemented to overcome these challenges, ensuring a seamless user experience.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609344" y="381304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Highlighted technical hurdles faced during development, such as cross-browser compatibility and responsive design issues.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</a:t>
            </a:r>
            <a:endParaRPr lang="en-US" sz="64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2" y="3401568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340156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84632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Possible Future Enhancements: Features like analytics on QR code scans and integrations with other applications.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484632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Summary of Benefits: Increased efficiency in generating QR codes, customization, and user-friendly design.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267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6210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57200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71032" y="370332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46634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4608576"/>
            <a:ext cx="721461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purpose of the Smart QR Code Generator Web Application is to provide users with an easy and efficient way to create, customize, and manage QR codes.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583680" y="3648456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QR codes are two-dimensional barcodes that can store data for various applications.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806440" y="23682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Features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62472" y="44165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18120" y="3401568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5431536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Features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551383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Mode: A user-friendly dark interface available.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3959352"/>
            <a:ext cx="351129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 Stamp: </a:t>
            </a:r>
            <a:pPr algn="r" indent="0" marL="0">
              <a:lnSpc>
                <a:spcPts val="2600"/>
              </a:lnSpc>
              <a:buNone/>
            </a:pPr>
            <a:endParaRPr lang="en-US" sz="1850" dirty="0"/>
          </a:p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 Date &amp; Time</a:t>
            </a:r>
            <a:pPr algn="r" indent="0" marL="0">
              <a:lnSpc>
                <a:spcPts val="2600"/>
              </a:lnSpc>
              <a:buNone/>
            </a:pPr>
            <a:endParaRPr lang="en-US" sz="1850" dirty="0"/>
          </a:p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Constantly Running on our Web APP.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3063240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Download: Options to download QR codes in various formats.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 Stack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823960" y="44165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028432" y="57881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028432" y="3035808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5641848" y="44165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6437376" y="3035808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6437376" y="57881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50976" y="2660904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HTML: Structure of the web application.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710928" y="592531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jQuery: Simplified JavaScript coding.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0177272" y="4288536"/>
            <a:ext cx="351129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JavaScript: Interactive elements and functionalities.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50976" y="592531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LocalStorage: Save user-generated QR codes.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50976" y="4288536"/>
            <a:ext cx="351129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QRCode.js: Library to generate QR codes.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710928" y="2825496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CSS: Styling and layout design.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 Stack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UI &amp; UX Highlights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2025-05-09T10:37:16Z</dcterms:created>
  <dcterms:modified xsi:type="dcterms:W3CDTF">2025-05-09T10:37:16Z</dcterms:modified>
</cp:coreProperties>
</file>